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59" r:id="rId6"/>
    <p:sldId id="269" r:id="rId7"/>
    <p:sldId id="260" r:id="rId8"/>
    <p:sldId id="267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60"/>
  </p:normalViewPr>
  <p:slideViewPr>
    <p:cSldViewPr showGuides="1">
      <p:cViewPr varScale="1">
        <p:scale>
          <a:sx n="65" d="100"/>
          <a:sy n="65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8F7BC-1497-4A3C-B053-A5FA889D1CA0}" type="doc">
      <dgm:prSet loTypeId="urn:microsoft.com/office/officeart/2005/8/layout/chart3" loCatId="cycle" qsTypeId="urn:microsoft.com/office/officeart/2005/8/quickstyle/simple2" qsCatId="simple" csTypeId="urn:microsoft.com/office/officeart/2005/8/colors/colorful5" csCatId="colorful" phldr="1"/>
      <dgm:spPr/>
    </dgm:pt>
    <dgm:pt modelId="{D6B95412-CE9C-419B-8FD4-AE63F993A585}">
      <dgm:prSet phldrT="[Text]" custT="1"/>
      <dgm:spPr/>
      <dgm:t>
        <a:bodyPr/>
        <a:lstStyle/>
        <a:p>
          <a:r>
            <a:rPr lang="en-US" sz="2800" dirty="0" smtClean="0"/>
            <a:t>Creative</a:t>
          </a:r>
          <a:endParaRPr lang="en-US" sz="2800" dirty="0"/>
        </a:p>
      </dgm:t>
    </dgm:pt>
    <dgm:pt modelId="{B1A4F159-853F-4FD1-AD70-D43CC790292D}" type="parTrans" cxnId="{DF0E9828-E744-495C-8744-E786428763D8}">
      <dgm:prSet/>
      <dgm:spPr/>
      <dgm:t>
        <a:bodyPr/>
        <a:lstStyle/>
        <a:p>
          <a:endParaRPr lang="en-US"/>
        </a:p>
      </dgm:t>
    </dgm:pt>
    <dgm:pt modelId="{553CA7FC-F72C-43FC-80D2-56EC5B77DE4E}" type="sibTrans" cxnId="{DF0E9828-E744-495C-8744-E786428763D8}">
      <dgm:prSet/>
      <dgm:spPr/>
      <dgm:t>
        <a:bodyPr/>
        <a:lstStyle/>
        <a:p>
          <a:endParaRPr lang="en-US"/>
        </a:p>
      </dgm:t>
    </dgm:pt>
    <dgm:pt modelId="{8DF45C59-45E8-440F-AF05-3F0FCE00D3F1}">
      <dgm:prSet phldrT="[Text]"/>
      <dgm:spPr/>
      <dgm:t>
        <a:bodyPr/>
        <a:lstStyle/>
        <a:p>
          <a:r>
            <a:rPr lang="en-US" dirty="0" smtClean="0"/>
            <a:t>Innovation</a:t>
          </a:r>
          <a:endParaRPr lang="en-US" dirty="0"/>
        </a:p>
      </dgm:t>
    </dgm:pt>
    <dgm:pt modelId="{12D8F28C-BADE-4B31-BE96-AAB76EE2B849}" type="parTrans" cxnId="{8428903B-9F9B-4ABC-921E-C7A5657E5D5F}">
      <dgm:prSet/>
      <dgm:spPr/>
      <dgm:t>
        <a:bodyPr/>
        <a:lstStyle/>
        <a:p>
          <a:endParaRPr lang="en-US"/>
        </a:p>
      </dgm:t>
    </dgm:pt>
    <dgm:pt modelId="{72072AE9-2933-4E07-B912-FCFB48447914}" type="sibTrans" cxnId="{8428903B-9F9B-4ABC-921E-C7A5657E5D5F}">
      <dgm:prSet/>
      <dgm:spPr/>
      <dgm:t>
        <a:bodyPr/>
        <a:lstStyle/>
        <a:p>
          <a:endParaRPr lang="en-US"/>
        </a:p>
      </dgm:t>
    </dgm:pt>
    <dgm:pt modelId="{38807EFA-28C4-4AB3-A5FF-53DA7D8ADF16}">
      <dgm:prSet phldrT="[Text]" custT="1"/>
      <dgm:spPr/>
      <dgm:t>
        <a:bodyPr/>
        <a:lstStyle/>
        <a:p>
          <a:r>
            <a:rPr lang="en-US" sz="2400" dirty="0" smtClean="0"/>
            <a:t>Technology</a:t>
          </a:r>
          <a:endParaRPr lang="en-US" sz="2400" dirty="0"/>
        </a:p>
      </dgm:t>
    </dgm:pt>
    <dgm:pt modelId="{567BB8CA-DE74-4614-8FBB-43D9BFD7A085}" type="parTrans" cxnId="{9CD83FD7-8634-43AD-85A2-0CD37C225DC7}">
      <dgm:prSet/>
      <dgm:spPr/>
      <dgm:t>
        <a:bodyPr/>
        <a:lstStyle/>
        <a:p>
          <a:endParaRPr lang="en-US"/>
        </a:p>
      </dgm:t>
    </dgm:pt>
    <dgm:pt modelId="{E892FB24-2837-4888-955F-02DDCC60716D}" type="sibTrans" cxnId="{9CD83FD7-8634-43AD-85A2-0CD37C225DC7}">
      <dgm:prSet/>
      <dgm:spPr/>
      <dgm:t>
        <a:bodyPr/>
        <a:lstStyle/>
        <a:p>
          <a:endParaRPr lang="en-US"/>
        </a:p>
      </dgm:t>
    </dgm:pt>
    <dgm:pt modelId="{935E7A3E-3662-4F5E-BAF6-8AC82D04BC61}" type="pres">
      <dgm:prSet presAssocID="{E758F7BC-1497-4A3C-B053-A5FA889D1CA0}" presName="compositeShape" presStyleCnt="0">
        <dgm:presLayoutVars>
          <dgm:chMax val="7"/>
          <dgm:dir/>
          <dgm:resizeHandles val="exact"/>
        </dgm:presLayoutVars>
      </dgm:prSet>
      <dgm:spPr/>
    </dgm:pt>
    <dgm:pt modelId="{6D130C2A-1862-4F97-BB6C-3CE80B793A29}" type="pres">
      <dgm:prSet presAssocID="{E758F7BC-1497-4A3C-B053-A5FA889D1CA0}" presName="wedge1" presStyleLbl="node1" presStyleIdx="0" presStyleCnt="3" custLinFactNeighborX="-5311" custLinFactNeighborY="2973"/>
      <dgm:spPr/>
      <dgm:t>
        <a:bodyPr/>
        <a:lstStyle/>
        <a:p>
          <a:endParaRPr lang="en-US"/>
        </a:p>
      </dgm:t>
    </dgm:pt>
    <dgm:pt modelId="{F4F9486B-2FAD-41B2-A023-D8C8A356C6CA}" type="pres">
      <dgm:prSet presAssocID="{E758F7BC-1497-4A3C-B053-A5FA889D1CA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F33AE-272C-4CC8-BD89-738231E0DBC4}" type="pres">
      <dgm:prSet presAssocID="{E758F7BC-1497-4A3C-B053-A5FA889D1CA0}" presName="wedge2" presStyleLbl="node1" presStyleIdx="1" presStyleCnt="3"/>
      <dgm:spPr/>
      <dgm:t>
        <a:bodyPr/>
        <a:lstStyle/>
        <a:p>
          <a:endParaRPr lang="en-US"/>
        </a:p>
      </dgm:t>
    </dgm:pt>
    <dgm:pt modelId="{228FC71F-1C9B-4DD7-A3DE-7CBDE366D845}" type="pres">
      <dgm:prSet presAssocID="{E758F7BC-1497-4A3C-B053-A5FA889D1CA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75706-E545-449E-B22C-DAAA5E2476B0}" type="pres">
      <dgm:prSet presAssocID="{E758F7BC-1497-4A3C-B053-A5FA889D1CA0}" presName="wedge3" presStyleLbl="node1" presStyleIdx="2" presStyleCnt="3"/>
      <dgm:spPr/>
      <dgm:t>
        <a:bodyPr/>
        <a:lstStyle/>
        <a:p>
          <a:endParaRPr lang="en-US"/>
        </a:p>
      </dgm:t>
    </dgm:pt>
    <dgm:pt modelId="{6C6187E9-C0E6-4431-A7C5-A71986B15FA0}" type="pres">
      <dgm:prSet presAssocID="{E758F7BC-1497-4A3C-B053-A5FA889D1CA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3F2E7D-C38C-46EC-B5CE-635D369BCCFC}" type="presOf" srcId="{8DF45C59-45E8-440F-AF05-3F0FCE00D3F1}" destId="{228FC71F-1C9B-4DD7-A3DE-7CBDE366D845}" srcOrd="1" destOrd="0" presId="urn:microsoft.com/office/officeart/2005/8/layout/chart3"/>
    <dgm:cxn modelId="{DF0E9828-E744-495C-8744-E786428763D8}" srcId="{E758F7BC-1497-4A3C-B053-A5FA889D1CA0}" destId="{D6B95412-CE9C-419B-8FD4-AE63F993A585}" srcOrd="0" destOrd="0" parTransId="{B1A4F159-853F-4FD1-AD70-D43CC790292D}" sibTransId="{553CA7FC-F72C-43FC-80D2-56EC5B77DE4E}"/>
    <dgm:cxn modelId="{DD3EBEB0-84EA-4C9B-A3EE-074F4553EB9D}" type="presOf" srcId="{E758F7BC-1497-4A3C-B053-A5FA889D1CA0}" destId="{935E7A3E-3662-4F5E-BAF6-8AC82D04BC61}" srcOrd="0" destOrd="0" presId="urn:microsoft.com/office/officeart/2005/8/layout/chart3"/>
    <dgm:cxn modelId="{9CD83FD7-8634-43AD-85A2-0CD37C225DC7}" srcId="{E758F7BC-1497-4A3C-B053-A5FA889D1CA0}" destId="{38807EFA-28C4-4AB3-A5FF-53DA7D8ADF16}" srcOrd="2" destOrd="0" parTransId="{567BB8CA-DE74-4614-8FBB-43D9BFD7A085}" sibTransId="{E892FB24-2837-4888-955F-02DDCC60716D}"/>
    <dgm:cxn modelId="{D599739D-691C-4EAF-9C25-55619E3900EA}" type="presOf" srcId="{38807EFA-28C4-4AB3-A5FF-53DA7D8ADF16}" destId="{6C6187E9-C0E6-4431-A7C5-A71986B15FA0}" srcOrd="1" destOrd="0" presId="urn:microsoft.com/office/officeart/2005/8/layout/chart3"/>
    <dgm:cxn modelId="{8428903B-9F9B-4ABC-921E-C7A5657E5D5F}" srcId="{E758F7BC-1497-4A3C-B053-A5FA889D1CA0}" destId="{8DF45C59-45E8-440F-AF05-3F0FCE00D3F1}" srcOrd="1" destOrd="0" parTransId="{12D8F28C-BADE-4B31-BE96-AAB76EE2B849}" sibTransId="{72072AE9-2933-4E07-B912-FCFB48447914}"/>
    <dgm:cxn modelId="{C8BDCED7-8277-47EC-85A9-99B379F28438}" type="presOf" srcId="{D6B95412-CE9C-419B-8FD4-AE63F993A585}" destId="{6D130C2A-1862-4F97-BB6C-3CE80B793A29}" srcOrd="0" destOrd="0" presId="urn:microsoft.com/office/officeart/2005/8/layout/chart3"/>
    <dgm:cxn modelId="{C45EF432-97AE-4F9D-8D5D-77743D4ED3CD}" type="presOf" srcId="{D6B95412-CE9C-419B-8FD4-AE63F993A585}" destId="{F4F9486B-2FAD-41B2-A023-D8C8A356C6CA}" srcOrd="1" destOrd="0" presId="urn:microsoft.com/office/officeart/2005/8/layout/chart3"/>
    <dgm:cxn modelId="{CB637329-B54C-4008-B0BF-80A205E9F620}" type="presOf" srcId="{8DF45C59-45E8-440F-AF05-3F0FCE00D3F1}" destId="{E43F33AE-272C-4CC8-BD89-738231E0DBC4}" srcOrd="0" destOrd="0" presId="urn:microsoft.com/office/officeart/2005/8/layout/chart3"/>
    <dgm:cxn modelId="{C929987A-1C1D-4FA6-A456-02B47BA65088}" type="presOf" srcId="{38807EFA-28C4-4AB3-A5FF-53DA7D8ADF16}" destId="{B7775706-E545-449E-B22C-DAAA5E2476B0}" srcOrd="0" destOrd="0" presId="urn:microsoft.com/office/officeart/2005/8/layout/chart3"/>
    <dgm:cxn modelId="{6643F43B-3D83-47EF-956E-EC5B223B00F7}" type="presParOf" srcId="{935E7A3E-3662-4F5E-BAF6-8AC82D04BC61}" destId="{6D130C2A-1862-4F97-BB6C-3CE80B793A29}" srcOrd="0" destOrd="0" presId="urn:microsoft.com/office/officeart/2005/8/layout/chart3"/>
    <dgm:cxn modelId="{DA166B80-0BE6-4A51-9DDB-F6C55F3435AA}" type="presParOf" srcId="{935E7A3E-3662-4F5E-BAF6-8AC82D04BC61}" destId="{F4F9486B-2FAD-41B2-A023-D8C8A356C6CA}" srcOrd="1" destOrd="0" presId="urn:microsoft.com/office/officeart/2005/8/layout/chart3"/>
    <dgm:cxn modelId="{5378AD15-6F08-4171-8461-1CE6811B2F27}" type="presParOf" srcId="{935E7A3E-3662-4F5E-BAF6-8AC82D04BC61}" destId="{E43F33AE-272C-4CC8-BD89-738231E0DBC4}" srcOrd="2" destOrd="0" presId="urn:microsoft.com/office/officeart/2005/8/layout/chart3"/>
    <dgm:cxn modelId="{9B883C00-A195-4C3B-B750-B0C76B812421}" type="presParOf" srcId="{935E7A3E-3662-4F5E-BAF6-8AC82D04BC61}" destId="{228FC71F-1C9B-4DD7-A3DE-7CBDE366D845}" srcOrd="3" destOrd="0" presId="urn:microsoft.com/office/officeart/2005/8/layout/chart3"/>
    <dgm:cxn modelId="{81B33D01-F966-4F81-8ABE-C168C311A5B2}" type="presParOf" srcId="{935E7A3E-3662-4F5E-BAF6-8AC82D04BC61}" destId="{B7775706-E545-449E-B22C-DAAA5E2476B0}" srcOrd="4" destOrd="0" presId="urn:microsoft.com/office/officeart/2005/8/layout/chart3"/>
    <dgm:cxn modelId="{0E656B5E-C887-4B99-8A80-8464251DD9CC}" type="presParOf" srcId="{935E7A3E-3662-4F5E-BAF6-8AC82D04BC61}" destId="{6C6187E9-C0E6-4431-A7C5-A71986B15FA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5031D-5800-422B-8BBB-642B16D0986F}" type="doc">
      <dgm:prSet loTypeId="urn:microsoft.com/office/officeart/2005/8/layout/radial3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5D4D7D-8ADA-4450-9EC1-AB217B09FDFF}">
      <dgm:prSet phldrT="[Text]" custT="1"/>
      <dgm:spPr/>
      <dgm:t>
        <a:bodyPr/>
        <a:lstStyle/>
        <a:p>
          <a:r>
            <a:rPr lang="th-TH" sz="1800" dirty="0" smtClean="0">
              <a:latin typeface="Cordia New" pitchFamily="34" charset="-34"/>
              <a:cs typeface="Cordia New" pitchFamily="34" charset="-34"/>
            </a:rPr>
            <a:t>ร่วมคิดร่วมทำแบบหุ้นส่วน (</a:t>
          </a:r>
          <a:r>
            <a:rPr lang="en-US" sz="1800" dirty="0" smtClean="0">
              <a:latin typeface="Cordia New" pitchFamily="34" charset="-34"/>
              <a:cs typeface="Cordia New" pitchFamily="34" charset="-34"/>
            </a:rPr>
            <a:t>Partnership)</a:t>
          </a:r>
          <a:endParaRPr lang="en-US" sz="1800" dirty="0">
            <a:latin typeface="Cordia New" pitchFamily="34" charset="-34"/>
            <a:cs typeface="Cordia New" pitchFamily="34" charset="-34"/>
          </a:endParaRPr>
        </a:p>
      </dgm:t>
    </dgm:pt>
    <dgm:pt modelId="{A6BFDFB8-7B22-467C-8095-FA692478DA76}" type="parTrans" cxnId="{CC4F8DBC-B0A2-4152-833B-69ED8A4C6C8B}">
      <dgm:prSet/>
      <dgm:spPr/>
      <dgm:t>
        <a:bodyPr/>
        <a:lstStyle/>
        <a:p>
          <a:endParaRPr lang="en-US" sz="1800"/>
        </a:p>
      </dgm:t>
    </dgm:pt>
    <dgm:pt modelId="{954DF3D9-A01F-434A-8786-371500378EDA}" type="sibTrans" cxnId="{CC4F8DBC-B0A2-4152-833B-69ED8A4C6C8B}">
      <dgm:prSet/>
      <dgm:spPr/>
      <dgm:t>
        <a:bodyPr/>
        <a:lstStyle/>
        <a:p>
          <a:endParaRPr lang="en-US" sz="1800"/>
        </a:p>
      </dgm:t>
    </dgm:pt>
    <dgm:pt modelId="{F69C4B13-3D97-461B-8531-0DAFCB8DBAD2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th-TH" sz="1800" b="0" i="0" dirty="0" smtClean="0">
              <a:latin typeface="Cordia New" pitchFamily="34" charset="-34"/>
              <a:cs typeface="Cordia New" pitchFamily="34" charset="-34"/>
            </a:rPr>
            <a:t>เกิดประโยชน์ร่วมกันแก่ผู้เกี่ยวข้องทุกฝ่าย </a:t>
          </a:r>
          <a:endParaRPr lang="en-US" sz="1800" b="0" i="0" dirty="0" smtClean="0">
            <a:latin typeface="Cordia New" pitchFamily="34" charset="-34"/>
            <a:cs typeface="Cordia New" pitchFamily="34" charset="-34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th-TH" sz="1800" b="0" i="0" dirty="0" smtClean="0">
              <a:latin typeface="Cordia New" pitchFamily="34" charset="-34"/>
              <a:cs typeface="Cordia New" pitchFamily="34" charset="-34"/>
            </a:rPr>
            <a:t>(</a:t>
          </a:r>
          <a:r>
            <a:rPr lang="en-US" sz="1800" b="0" i="0" dirty="0" smtClean="0">
              <a:latin typeface="Cordia New" pitchFamily="34" charset="-34"/>
              <a:cs typeface="Cordia New" pitchFamily="34" charset="-34"/>
            </a:rPr>
            <a:t>Mutual </a:t>
          </a:r>
          <a:r>
            <a:rPr lang="en-US" sz="1800" b="0" i="0" dirty="0" smtClean="0">
              <a:latin typeface="Cordia New" pitchFamily="34" charset="-34"/>
              <a:cs typeface="Cordia New" pitchFamily="34" charset="-34"/>
            </a:rPr>
            <a:t>benefits)</a:t>
          </a:r>
          <a:endParaRPr lang="en-US" sz="1800" dirty="0">
            <a:latin typeface="Cordia New" pitchFamily="34" charset="-34"/>
            <a:cs typeface="Cordia New" pitchFamily="34" charset="-34"/>
          </a:endParaRPr>
        </a:p>
      </dgm:t>
    </dgm:pt>
    <dgm:pt modelId="{8423B7C4-1401-4F26-A2F6-8EB66FA7F024}" type="parTrans" cxnId="{3EFA13FD-D94C-4B69-A6C1-53A3E2FA437D}">
      <dgm:prSet/>
      <dgm:spPr/>
      <dgm:t>
        <a:bodyPr/>
        <a:lstStyle/>
        <a:p>
          <a:endParaRPr lang="en-US" sz="1800"/>
        </a:p>
      </dgm:t>
    </dgm:pt>
    <dgm:pt modelId="{3A6B951C-26F1-4897-B916-483C2BBAB511}" type="sibTrans" cxnId="{3EFA13FD-D94C-4B69-A6C1-53A3E2FA437D}">
      <dgm:prSet/>
      <dgm:spPr/>
      <dgm:t>
        <a:bodyPr/>
        <a:lstStyle/>
        <a:p>
          <a:endParaRPr lang="en-US" sz="1800"/>
        </a:p>
      </dgm:t>
    </dgm:pt>
    <dgm:pt modelId="{EC6BBEE9-0BC0-4715-9919-580BE213A185}">
      <dgm:prSet phldrT="[Text]" custT="1"/>
      <dgm:spPr/>
      <dgm:t>
        <a:bodyPr/>
        <a:lstStyle/>
        <a:p>
          <a:r>
            <a:rPr lang="th-TH" sz="1800" b="0" i="0" dirty="0" smtClean="0">
              <a:latin typeface="Cordia New" pitchFamily="34" charset="-34"/>
              <a:cs typeface="Cordia New" pitchFamily="34" charset="-34"/>
            </a:rPr>
            <a:t>มีการใช้ความรู้และเกิดการเรียนรู้ร่วมกัน (</a:t>
          </a:r>
          <a:r>
            <a:rPr lang="en-US" sz="1800" b="0" i="0" dirty="0" smtClean="0">
              <a:latin typeface="Cordia New" pitchFamily="34" charset="-34"/>
              <a:cs typeface="Cordia New" pitchFamily="34" charset="-34"/>
            </a:rPr>
            <a:t>Scholarship)</a:t>
          </a:r>
          <a:endParaRPr lang="en-US" sz="1800" dirty="0">
            <a:latin typeface="Cordia New" pitchFamily="34" charset="-34"/>
            <a:cs typeface="Cordia New" pitchFamily="34" charset="-34"/>
          </a:endParaRPr>
        </a:p>
      </dgm:t>
    </dgm:pt>
    <dgm:pt modelId="{EA13B5E2-8362-4843-BA1F-2A337272B3B0}" type="parTrans" cxnId="{808E127E-1E4B-4632-AF76-445956B970EC}">
      <dgm:prSet/>
      <dgm:spPr/>
      <dgm:t>
        <a:bodyPr/>
        <a:lstStyle/>
        <a:p>
          <a:endParaRPr lang="en-US" sz="1800"/>
        </a:p>
      </dgm:t>
    </dgm:pt>
    <dgm:pt modelId="{0CF8DD9F-FD4B-4589-AF76-9068325353F6}" type="sibTrans" cxnId="{808E127E-1E4B-4632-AF76-445956B970EC}">
      <dgm:prSet/>
      <dgm:spPr/>
      <dgm:t>
        <a:bodyPr/>
        <a:lstStyle/>
        <a:p>
          <a:endParaRPr lang="en-US" sz="1800"/>
        </a:p>
      </dgm:t>
    </dgm:pt>
    <dgm:pt modelId="{1145DC82-52F5-4F19-A214-36A49D3CFEAF}">
      <dgm:prSet phldrT="[Text]" custT="1"/>
      <dgm:spPr/>
      <dgm:t>
        <a:bodyPr/>
        <a:lstStyle/>
        <a:p>
          <a:r>
            <a:rPr lang="th-TH" sz="1800" dirty="0" smtClean="0">
              <a:latin typeface="Cordia New" pitchFamily="34" charset="-34"/>
              <a:cs typeface="Cordia New" pitchFamily="34" charset="-34"/>
            </a:rPr>
            <a:t>เกิดผลกระทบต่อสังคมที่ประเมินได้ (</a:t>
          </a:r>
          <a:r>
            <a:rPr lang="en-US" sz="1800" dirty="0" smtClean="0">
              <a:latin typeface="Cordia New" pitchFamily="34" charset="-34"/>
              <a:cs typeface="Cordia New" pitchFamily="34" charset="-34"/>
            </a:rPr>
            <a:t>Social impact)</a:t>
          </a:r>
          <a:endParaRPr lang="en-US" sz="1800" dirty="0">
            <a:latin typeface="Cordia New" pitchFamily="34" charset="-34"/>
            <a:cs typeface="Cordia New" pitchFamily="34" charset="-34"/>
          </a:endParaRPr>
        </a:p>
      </dgm:t>
    </dgm:pt>
    <dgm:pt modelId="{5BB39393-40E5-4AAC-8592-A707201D8602}" type="parTrans" cxnId="{C2C0B3FA-D3AD-44E5-8EC8-25EC4E1FD18C}">
      <dgm:prSet/>
      <dgm:spPr/>
      <dgm:t>
        <a:bodyPr/>
        <a:lstStyle/>
        <a:p>
          <a:endParaRPr lang="en-US" sz="1800"/>
        </a:p>
      </dgm:t>
    </dgm:pt>
    <dgm:pt modelId="{DC66EF34-6DAA-4492-95DA-7B490FD66DDC}" type="sibTrans" cxnId="{C2C0B3FA-D3AD-44E5-8EC8-25EC4E1FD18C}">
      <dgm:prSet/>
      <dgm:spPr/>
      <dgm:t>
        <a:bodyPr/>
        <a:lstStyle/>
        <a:p>
          <a:endParaRPr lang="en-US" sz="1800"/>
        </a:p>
      </dgm:t>
    </dgm:pt>
    <dgm:pt modelId="{BCB6BADD-7952-4501-ACCF-503A2D750711}">
      <dgm:prSet phldrT="[Text]" custT="1"/>
      <dgm:spPr/>
      <dgm:t>
        <a:bodyPr/>
        <a:lstStyle/>
        <a:p>
          <a:r>
            <a:rPr lang="en-US" sz="6000" dirty="0" smtClean="0"/>
            <a:t>USE</a:t>
          </a:r>
          <a:endParaRPr lang="en-US" sz="6000" dirty="0"/>
        </a:p>
      </dgm:t>
    </dgm:pt>
    <dgm:pt modelId="{9A96C724-4743-44F7-9834-779976508E1E}" type="sibTrans" cxnId="{F2EB01AF-14D0-4F2A-B4C1-9DAA7ECCF583}">
      <dgm:prSet/>
      <dgm:spPr/>
      <dgm:t>
        <a:bodyPr/>
        <a:lstStyle/>
        <a:p>
          <a:endParaRPr lang="en-US" sz="1800"/>
        </a:p>
      </dgm:t>
    </dgm:pt>
    <dgm:pt modelId="{8B1658F4-BFAB-44D4-965D-BB47497A8763}" type="parTrans" cxnId="{F2EB01AF-14D0-4F2A-B4C1-9DAA7ECCF583}">
      <dgm:prSet/>
      <dgm:spPr/>
      <dgm:t>
        <a:bodyPr/>
        <a:lstStyle/>
        <a:p>
          <a:endParaRPr lang="en-US" sz="1800"/>
        </a:p>
      </dgm:t>
    </dgm:pt>
    <dgm:pt modelId="{7F3E3972-0B27-496B-B1C2-BBE8F1D6AFB2}" type="pres">
      <dgm:prSet presAssocID="{8AA5031D-5800-422B-8BBB-642B16D0986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40105C-8FE8-4EC5-A296-A1E1BAA34C80}" type="pres">
      <dgm:prSet presAssocID="{8AA5031D-5800-422B-8BBB-642B16D0986F}" presName="radial" presStyleCnt="0">
        <dgm:presLayoutVars>
          <dgm:animLvl val="ctr"/>
        </dgm:presLayoutVars>
      </dgm:prSet>
      <dgm:spPr/>
    </dgm:pt>
    <dgm:pt modelId="{135A857E-93CD-40CB-A617-53910F984A9A}" type="pres">
      <dgm:prSet presAssocID="{BCB6BADD-7952-4501-ACCF-503A2D750711}" presName="centerShape" presStyleLbl="vennNode1" presStyleIdx="0" presStyleCnt="5" custScaleX="76167" custScaleY="76167"/>
      <dgm:spPr/>
      <dgm:t>
        <a:bodyPr/>
        <a:lstStyle/>
        <a:p>
          <a:endParaRPr lang="en-US"/>
        </a:p>
      </dgm:t>
    </dgm:pt>
    <dgm:pt modelId="{15E516C9-170F-4BC8-B60D-1927F1D19072}" type="pres">
      <dgm:prSet presAssocID="{5C5D4D7D-8ADA-4450-9EC1-AB217B09FDFF}" presName="node" presStyleLbl="vennNode1" presStyleIdx="1" presStyleCnt="5" custScaleX="152334" custScaleY="152334" custRadScaleRad="103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C6A90-7144-4352-BE4B-C3BEF16CF8AD}" type="pres">
      <dgm:prSet presAssocID="{F69C4B13-3D97-461B-8531-0DAFCB8DBAD2}" presName="node" presStyleLbl="vennNode1" presStyleIdx="2" presStyleCnt="5" custScaleX="152334" custScaleY="152334" custRadScaleRad="100412" custRadScaleInc="1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D2065-85DE-49CF-8C53-F6727C05151C}" type="pres">
      <dgm:prSet presAssocID="{EC6BBEE9-0BC0-4715-9919-580BE213A185}" presName="node" presStyleLbl="vennNode1" presStyleIdx="3" presStyleCnt="5" custScaleX="152334" custScaleY="152334" custRadScaleRad="101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1BA43-8F3A-43EC-B5F5-9649C8CC1E67}" type="pres">
      <dgm:prSet presAssocID="{1145DC82-52F5-4F19-A214-36A49D3CFEAF}" presName="node" presStyleLbl="vennNode1" presStyleIdx="4" presStyleCnt="5" custScaleX="152334" custScaleY="152334" custRadScaleRad="98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EC1F7-86B2-4F98-8633-2806845D5584}" type="presOf" srcId="{8AA5031D-5800-422B-8BBB-642B16D0986F}" destId="{7F3E3972-0B27-496B-B1C2-BBE8F1D6AFB2}" srcOrd="0" destOrd="0" presId="urn:microsoft.com/office/officeart/2005/8/layout/radial3"/>
    <dgm:cxn modelId="{C2C0B3FA-D3AD-44E5-8EC8-25EC4E1FD18C}" srcId="{BCB6BADD-7952-4501-ACCF-503A2D750711}" destId="{1145DC82-52F5-4F19-A214-36A49D3CFEAF}" srcOrd="3" destOrd="0" parTransId="{5BB39393-40E5-4AAC-8592-A707201D8602}" sibTransId="{DC66EF34-6DAA-4492-95DA-7B490FD66DDC}"/>
    <dgm:cxn modelId="{080E560D-BE0E-4CE4-85E2-0BB81E499129}" type="presOf" srcId="{1145DC82-52F5-4F19-A214-36A49D3CFEAF}" destId="{85C1BA43-8F3A-43EC-B5F5-9649C8CC1E67}" srcOrd="0" destOrd="0" presId="urn:microsoft.com/office/officeart/2005/8/layout/radial3"/>
    <dgm:cxn modelId="{09F40512-4553-49D4-9D95-2531F438DEC0}" type="presOf" srcId="{BCB6BADD-7952-4501-ACCF-503A2D750711}" destId="{135A857E-93CD-40CB-A617-53910F984A9A}" srcOrd="0" destOrd="0" presId="urn:microsoft.com/office/officeart/2005/8/layout/radial3"/>
    <dgm:cxn modelId="{F2EB01AF-14D0-4F2A-B4C1-9DAA7ECCF583}" srcId="{8AA5031D-5800-422B-8BBB-642B16D0986F}" destId="{BCB6BADD-7952-4501-ACCF-503A2D750711}" srcOrd="0" destOrd="0" parTransId="{8B1658F4-BFAB-44D4-965D-BB47497A8763}" sibTransId="{9A96C724-4743-44F7-9834-779976508E1E}"/>
    <dgm:cxn modelId="{F1D9ABF9-EE46-4E83-AC7F-E60A4C849C52}" type="presOf" srcId="{F69C4B13-3D97-461B-8531-0DAFCB8DBAD2}" destId="{3ABC6A90-7144-4352-BE4B-C3BEF16CF8AD}" srcOrd="0" destOrd="0" presId="urn:microsoft.com/office/officeart/2005/8/layout/radial3"/>
    <dgm:cxn modelId="{42DC6177-7300-4F2A-B3F6-56BE8184079E}" type="presOf" srcId="{EC6BBEE9-0BC0-4715-9919-580BE213A185}" destId="{758D2065-85DE-49CF-8C53-F6727C05151C}" srcOrd="0" destOrd="0" presId="urn:microsoft.com/office/officeart/2005/8/layout/radial3"/>
    <dgm:cxn modelId="{6AD7BFEA-9EC3-41DA-8EA8-D0A3CD6B058F}" type="presOf" srcId="{5C5D4D7D-8ADA-4450-9EC1-AB217B09FDFF}" destId="{15E516C9-170F-4BC8-B60D-1927F1D19072}" srcOrd="0" destOrd="0" presId="urn:microsoft.com/office/officeart/2005/8/layout/radial3"/>
    <dgm:cxn modelId="{3EFA13FD-D94C-4B69-A6C1-53A3E2FA437D}" srcId="{BCB6BADD-7952-4501-ACCF-503A2D750711}" destId="{F69C4B13-3D97-461B-8531-0DAFCB8DBAD2}" srcOrd="1" destOrd="0" parTransId="{8423B7C4-1401-4F26-A2F6-8EB66FA7F024}" sibTransId="{3A6B951C-26F1-4897-B916-483C2BBAB511}"/>
    <dgm:cxn modelId="{808E127E-1E4B-4632-AF76-445956B970EC}" srcId="{BCB6BADD-7952-4501-ACCF-503A2D750711}" destId="{EC6BBEE9-0BC0-4715-9919-580BE213A185}" srcOrd="2" destOrd="0" parTransId="{EA13B5E2-8362-4843-BA1F-2A337272B3B0}" sibTransId="{0CF8DD9F-FD4B-4589-AF76-9068325353F6}"/>
    <dgm:cxn modelId="{CC4F8DBC-B0A2-4152-833B-69ED8A4C6C8B}" srcId="{BCB6BADD-7952-4501-ACCF-503A2D750711}" destId="{5C5D4D7D-8ADA-4450-9EC1-AB217B09FDFF}" srcOrd="0" destOrd="0" parTransId="{A6BFDFB8-7B22-467C-8095-FA692478DA76}" sibTransId="{954DF3D9-A01F-434A-8786-371500378EDA}"/>
    <dgm:cxn modelId="{EB152714-6AA4-4F01-96BD-9F8449A822CA}" type="presParOf" srcId="{7F3E3972-0B27-496B-B1C2-BBE8F1D6AFB2}" destId="{7F40105C-8FE8-4EC5-A296-A1E1BAA34C80}" srcOrd="0" destOrd="0" presId="urn:microsoft.com/office/officeart/2005/8/layout/radial3"/>
    <dgm:cxn modelId="{9CD2BA15-9937-4988-A149-19B163E5BB81}" type="presParOf" srcId="{7F40105C-8FE8-4EC5-A296-A1E1BAA34C80}" destId="{135A857E-93CD-40CB-A617-53910F984A9A}" srcOrd="0" destOrd="0" presId="urn:microsoft.com/office/officeart/2005/8/layout/radial3"/>
    <dgm:cxn modelId="{B6B333A8-F54F-4212-ABCE-C7C7FE6DAAF7}" type="presParOf" srcId="{7F40105C-8FE8-4EC5-A296-A1E1BAA34C80}" destId="{15E516C9-170F-4BC8-B60D-1927F1D19072}" srcOrd="1" destOrd="0" presId="urn:microsoft.com/office/officeart/2005/8/layout/radial3"/>
    <dgm:cxn modelId="{A82B19ED-6234-4804-8D3F-AA2B6FA3D93D}" type="presParOf" srcId="{7F40105C-8FE8-4EC5-A296-A1E1BAA34C80}" destId="{3ABC6A90-7144-4352-BE4B-C3BEF16CF8AD}" srcOrd="2" destOrd="0" presId="urn:microsoft.com/office/officeart/2005/8/layout/radial3"/>
    <dgm:cxn modelId="{16CE7BAD-8D39-4008-A828-15D1E66C299E}" type="presParOf" srcId="{7F40105C-8FE8-4EC5-A296-A1E1BAA34C80}" destId="{758D2065-85DE-49CF-8C53-F6727C05151C}" srcOrd="3" destOrd="0" presId="urn:microsoft.com/office/officeart/2005/8/layout/radial3"/>
    <dgm:cxn modelId="{E791E8B2-9E18-4982-A3B4-37F27AC92963}" type="presParOf" srcId="{7F40105C-8FE8-4EC5-A296-A1E1BAA34C80}" destId="{85C1BA43-8F3A-43EC-B5F5-9649C8CC1E6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6E52D9-B5C0-4BCF-91DC-D49E6F362931}" type="doc">
      <dgm:prSet loTypeId="urn:microsoft.com/office/officeart/2005/8/layout/chevron1" loCatId="process" qsTypeId="urn:microsoft.com/office/officeart/2005/8/quickstyle/simple2" qsCatId="simple" csTypeId="urn:microsoft.com/office/officeart/2005/8/colors/colorful5" csCatId="colorful" phldr="1"/>
      <dgm:spPr/>
    </dgm:pt>
    <dgm:pt modelId="{18DDFF3C-2E28-479E-B995-86E9AB6A3425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Partnership</a:t>
          </a:r>
          <a:endParaRPr lang="en-US" sz="24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01ABC44F-2093-406F-AC5F-1D2FB1DB27B0}" type="parTrans" cxnId="{6D9D2F1E-AE46-446C-96DF-5A12FA1E20B3}">
      <dgm:prSet/>
      <dgm:spPr/>
      <dgm:t>
        <a:bodyPr/>
        <a:lstStyle/>
        <a:p>
          <a:endParaRPr lang="en-US" sz="2800"/>
        </a:p>
      </dgm:t>
    </dgm:pt>
    <dgm:pt modelId="{2AFEB37A-5637-46AA-86C4-66D3896F70D7}" type="sibTrans" cxnId="{6D9D2F1E-AE46-446C-96DF-5A12FA1E20B3}">
      <dgm:prSet/>
      <dgm:spPr/>
      <dgm:t>
        <a:bodyPr/>
        <a:lstStyle/>
        <a:p>
          <a:endParaRPr lang="en-US" sz="2800"/>
        </a:p>
      </dgm:t>
    </dgm:pt>
    <dgm:pt modelId="{014F18F0-53B1-46AF-AB7F-202283B7D820}">
      <dgm:prSet phldrT="[Text]" custT="1"/>
      <dgm:spPr/>
      <dgm:t>
        <a:bodyPr/>
        <a:lstStyle/>
        <a:p>
          <a:r>
            <a:rPr lang="en-US" sz="2000" b="1" i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Scholarship</a:t>
          </a:r>
          <a:endParaRPr lang="en-US" sz="2000" b="1" dirty="0">
            <a:solidFill>
              <a:schemeClr val="tx1"/>
            </a:solidFill>
          </a:endParaRPr>
        </a:p>
      </dgm:t>
    </dgm:pt>
    <dgm:pt modelId="{FFDEB26C-F5B8-4B31-A99A-4827AC655C24}" type="parTrans" cxnId="{FFE641DC-04C1-4279-8735-51BC2DC95850}">
      <dgm:prSet/>
      <dgm:spPr/>
      <dgm:t>
        <a:bodyPr/>
        <a:lstStyle/>
        <a:p>
          <a:endParaRPr lang="en-US" sz="2800"/>
        </a:p>
      </dgm:t>
    </dgm:pt>
    <dgm:pt modelId="{163AA5AD-9524-4984-AE44-F8DF918B3D8F}" type="sibTrans" cxnId="{FFE641DC-04C1-4279-8735-51BC2DC95850}">
      <dgm:prSet/>
      <dgm:spPr/>
      <dgm:t>
        <a:bodyPr/>
        <a:lstStyle/>
        <a:p>
          <a:endParaRPr lang="en-US" sz="2800"/>
        </a:p>
      </dgm:t>
    </dgm:pt>
    <dgm:pt modelId="{AB1CBA7E-D781-48BA-AB15-30AD8E675591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Social impact</a:t>
          </a:r>
          <a:endParaRPr lang="en-US" sz="2400" b="1" dirty="0">
            <a:solidFill>
              <a:schemeClr val="tx1"/>
            </a:solidFill>
          </a:endParaRPr>
        </a:p>
      </dgm:t>
    </dgm:pt>
    <dgm:pt modelId="{9B35B2F8-794E-4347-B51D-D443EC8A7758}" type="parTrans" cxnId="{3E56BA68-2A97-49D4-A078-DB6E420B8EDD}">
      <dgm:prSet/>
      <dgm:spPr/>
      <dgm:t>
        <a:bodyPr/>
        <a:lstStyle/>
        <a:p>
          <a:endParaRPr lang="en-US" sz="2800"/>
        </a:p>
      </dgm:t>
    </dgm:pt>
    <dgm:pt modelId="{D947DBD3-1A09-42EB-8194-26ACC0593B5A}" type="sibTrans" cxnId="{3E56BA68-2A97-49D4-A078-DB6E420B8EDD}">
      <dgm:prSet/>
      <dgm:spPr/>
      <dgm:t>
        <a:bodyPr/>
        <a:lstStyle/>
        <a:p>
          <a:endParaRPr lang="en-US" sz="2800"/>
        </a:p>
      </dgm:t>
    </dgm:pt>
    <dgm:pt modelId="{C18D444E-45CE-44F4-A684-63B6ADB5070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Win-Win</a:t>
          </a:r>
          <a:endParaRPr lang="en-US" sz="20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25454659-7C59-466A-A43A-AC6840105F13}" type="parTrans" cxnId="{E919CDF9-692C-4471-B974-73A458E06086}">
      <dgm:prSet/>
      <dgm:spPr/>
      <dgm:t>
        <a:bodyPr/>
        <a:lstStyle/>
        <a:p>
          <a:endParaRPr lang="en-US" sz="2800"/>
        </a:p>
      </dgm:t>
    </dgm:pt>
    <dgm:pt modelId="{3EF35424-F063-42BD-BD59-C71FFB83254F}" type="sibTrans" cxnId="{E919CDF9-692C-4471-B974-73A458E06086}">
      <dgm:prSet/>
      <dgm:spPr/>
      <dgm:t>
        <a:bodyPr/>
        <a:lstStyle/>
        <a:p>
          <a:endParaRPr lang="en-US" sz="2800"/>
        </a:p>
      </dgm:t>
    </dgm:pt>
    <dgm:pt modelId="{F3B434BB-19AF-4D7B-9752-B53946A22B7D}">
      <dgm:prSet phldrT="[Text]" custT="1"/>
      <dgm:spPr/>
      <dgm:t>
        <a:bodyPr/>
        <a:lstStyle/>
        <a:p>
          <a:r>
            <a:rPr lang="en-US" sz="2400" b="1" i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Mutual benefit</a:t>
          </a:r>
          <a:endParaRPr lang="en-US" sz="24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24216B1A-E940-4B67-AC67-0CD6287EC103}" type="parTrans" cxnId="{650D3392-7772-4433-B6E8-B75A1AB9A565}">
      <dgm:prSet/>
      <dgm:spPr/>
      <dgm:t>
        <a:bodyPr/>
        <a:lstStyle/>
        <a:p>
          <a:endParaRPr lang="en-US" sz="2800"/>
        </a:p>
      </dgm:t>
    </dgm:pt>
    <dgm:pt modelId="{726D0BD6-AA9F-4376-B15F-8029C39E1AA7}" type="sibTrans" cxnId="{650D3392-7772-4433-B6E8-B75A1AB9A565}">
      <dgm:prSet/>
      <dgm:spPr/>
      <dgm:t>
        <a:bodyPr/>
        <a:lstStyle/>
        <a:p>
          <a:endParaRPr lang="en-US" sz="2800"/>
        </a:p>
      </dgm:t>
    </dgm:pt>
    <dgm:pt modelId="{E196E1A9-B8BF-436B-88C7-A499451EC440}" type="pres">
      <dgm:prSet presAssocID="{D36E52D9-B5C0-4BCF-91DC-D49E6F362931}" presName="Name0" presStyleCnt="0">
        <dgm:presLayoutVars>
          <dgm:dir/>
          <dgm:animLvl val="lvl"/>
          <dgm:resizeHandles val="exact"/>
        </dgm:presLayoutVars>
      </dgm:prSet>
      <dgm:spPr/>
    </dgm:pt>
    <dgm:pt modelId="{26BBC02C-F334-443C-81EF-1C42B1CB46D7}" type="pres">
      <dgm:prSet presAssocID="{18DDFF3C-2E28-479E-B995-86E9AB6A3425}" presName="parTxOnly" presStyleLbl="node1" presStyleIdx="0" presStyleCnt="5" custScaleX="144265" custScaleY="123620" custLinFactNeighborX="-270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92C8E-B5DF-461F-8EC1-596C5A1CA64A}" type="pres">
      <dgm:prSet presAssocID="{2AFEB37A-5637-46AA-86C4-66D3896F70D7}" presName="parTxOnlySpace" presStyleCnt="0"/>
      <dgm:spPr/>
    </dgm:pt>
    <dgm:pt modelId="{E7BB11F2-6266-41DD-953A-EE5AD79208F6}" type="pres">
      <dgm:prSet presAssocID="{F3B434BB-19AF-4D7B-9752-B53946A22B7D}" presName="parTxOnly" presStyleLbl="node1" presStyleIdx="1" presStyleCnt="5" custScaleX="183102" custScaleY="123620" custLinFactNeighborX="-36299" custRadScaleRad="100412" custRadScaleInc="1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8588D-E9A5-43A7-88FB-CC2835776D3B}" type="pres">
      <dgm:prSet presAssocID="{726D0BD6-AA9F-4376-B15F-8029C39E1AA7}" presName="parTxOnlySpace" presStyleCnt="0"/>
      <dgm:spPr/>
    </dgm:pt>
    <dgm:pt modelId="{1F051970-6D15-4171-B2B0-B1BBB91CFDC3}" type="pres">
      <dgm:prSet presAssocID="{014F18F0-53B1-46AF-AB7F-202283B7D820}" presName="parTxOnly" presStyleLbl="node1" presStyleIdx="2" presStyleCnt="5" custScaleX="141673" custScaleY="123620" custLinFactNeighborX="-40668" custLinFactNeighborY="8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207E7-3BCC-4B81-9132-124C8674E36B}" type="pres">
      <dgm:prSet presAssocID="{163AA5AD-9524-4984-AE44-F8DF918B3D8F}" presName="parTxOnlySpace" presStyleCnt="0"/>
      <dgm:spPr/>
    </dgm:pt>
    <dgm:pt modelId="{0792812D-B850-42C7-BDF9-EC5FCE2EB9E9}" type="pres">
      <dgm:prSet presAssocID="{AB1CBA7E-D781-48BA-AB15-30AD8E675591}" presName="parTxOnly" presStyleLbl="node1" presStyleIdx="3" presStyleCnt="5" custScaleX="169502" custScaleY="123620" custLinFactNeighborX="-119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CE459-CFC0-451F-BB6A-DD428FE97BC7}" type="pres">
      <dgm:prSet presAssocID="{D947DBD3-1A09-42EB-8194-26ACC0593B5A}" presName="parTxOnlySpace" presStyleCnt="0"/>
      <dgm:spPr/>
    </dgm:pt>
    <dgm:pt modelId="{67667298-692F-44B7-A3B0-C64BC945AD14}" type="pres">
      <dgm:prSet presAssocID="{C18D444E-45CE-44F4-A684-63B6ADB5070B}" presName="parTxOnly" presStyleLbl="node1" presStyleIdx="4" presStyleCnt="5" custScaleX="134722" custScaleY="123620" custLinFactNeighborX="-560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95AF14-E0B3-4FAC-B192-02380FF6C524}" type="presOf" srcId="{014F18F0-53B1-46AF-AB7F-202283B7D820}" destId="{1F051970-6D15-4171-B2B0-B1BBB91CFDC3}" srcOrd="0" destOrd="0" presId="urn:microsoft.com/office/officeart/2005/8/layout/chevron1"/>
    <dgm:cxn modelId="{E4FF911C-4F28-424C-92FB-EC3A8A635C01}" type="presOf" srcId="{C18D444E-45CE-44F4-A684-63B6ADB5070B}" destId="{67667298-692F-44B7-A3B0-C64BC945AD14}" srcOrd="0" destOrd="0" presId="urn:microsoft.com/office/officeart/2005/8/layout/chevron1"/>
    <dgm:cxn modelId="{650D3392-7772-4433-B6E8-B75A1AB9A565}" srcId="{D36E52D9-B5C0-4BCF-91DC-D49E6F362931}" destId="{F3B434BB-19AF-4D7B-9752-B53946A22B7D}" srcOrd="1" destOrd="0" parTransId="{24216B1A-E940-4B67-AC67-0CD6287EC103}" sibTransId="{726D0BD6-AA9F-4376-B15F-8029C39E1AA7}"/>
    <dgm:cxn modelId="{949B34F3-9F0D-4CCE-A40F-834123F430A7}" type="presOf" srcId="{18DDFF3C-2E28-479E-B995-86E9AB6A3425}" destId="{26BBC02C-F334-443C-81EF-1C42B1CB46D7}" srcOrd="0" destOrd="0" presId="urn:microsoft.com/office/officeart/2005/8/layout/chevron1"/>
    <dgm:cxn modelId="{3E56BA68-2A97-49D4-A078-DB6E420B8EDD}" srcId="{D36E52D9-B5C0-4BCF-91DC-D49E6F362931}" destId="{AB1CBA7E-D781-48BA-AB15-30AD8E675591}" srcOrd="3" destOrd="0" parTransId="{9B35B2F8-794E-4347-B51D-D443EC8A7758}" sibTransId="{D947DBD3-1A09-42EB-8194-26ACC0593B5A}"/>
    <dgm:cxn modelId="{611569A0-4639-4003-86CA-E723DCC42BA7}" type="presOf" srcId="{AB1CBA7E-D781-48BA-AB15-30AD8E675591}" destId="{0792812D-B850-42C7-BDF9-EC5FCE2EB9E9}" srcOrd="0" destOrd="0" presId="urn:microsoft.com/office/officeart/2005/8/layout/chevron1"/>
    <dgm:cxn modelId="{6D9D2F1E-AE46-446C-96DF-5A12FA1E20B3}" srcId="{D36E52D9-B5C0-4BCF-91DC-D49E6F362931}" destId="{18DDFF3C-2E28-479E-B995-86E9AB6A3425}" srcOrd="0" destOrd="0" parTransId="{01ABC44F-2093-406F-AC5F-1D2FB1DB27B0}" sibTransId="{2AFEB37A-5637-46AA-86C4-66D3896F70D7}"/>
    <dgm:cxn modelId="{E919CDF9-692C-4471-B974-73A458E06086}" srcId="{D36E52D9-B5C0-4BCF-91DC-D49E6F362931}" destId="{C18D444E-45CE-44F4-A684-63B6ADB5070B}" srcOrd="4" destOrd="0" parTransId="{25454659-7C59-466A-A43A-AC6840105F13}" sibTransId="{3EF35424-F063-42BD-BD59-C71FFB83254F}"/>
    <dgm:cxn modelId="{FFE641DC-04C1-4279-8735-51BC2DC95850}" srcId="{D36E52D9-B5C0-4BCF-91DC-D49E6F362931}" destId="{014F18F0-53B1-46AF-AB7F-202283B7D820}" srcOrd="2" destOrd="0" parTransId="{FFDEB26C-F5B8-4B31-A99A-4827AC655C24}" sibTransId="{163AA5AD-9524-4984-AE44-F8DF918B3D8F}"/>
    <dgm:cxn modelId="{282A1CE2-A57A-4471-9634-92073972E203}" type="presOf" srcId="{F3B434BB-19AF-4D7B-9752-B53946A22B7D}" destId="{E7BB11F2-6266-41DD-953A-EE5AD79208F6}" srcOrd="0" destOrd="0" presId="urn:microsoft.com/office/officeart/2005/8/layout/chevron1"/>
    <dgm:cxn modelId="{2DBAB399-22B8-445C-88CF-6B7F23E579E8}" type="presOf" srcId="{D36E52D9-B5C0-4BCF-91DC-D49E6F362931}" destId="{E196E1A9-B8BF-436B-88C7-A499451EC440}" srcOrd="0" destOrd="0" presId="urn:microsoft.com/office/officeart/2005/8/layout/chevron1"/>
    <dgm:cxn modelId="{85966BBA-CF4F-48E8-BF10-BC573268A845}" type="presParOf" srcId="{E196E1A9-B8BF-436B-88C7-A499451EC440}" destId="{26BBC02C-F334-443C-81EF-1C42B1CB46D7}" srcOrd="0" destOrd="0" presId="urn:microsoft.com/office/officeart/2005/8/layout/chevron1"/>
    <dgm:cxn modelId="{88B93C8C-897D-4D1D-846A-94B273037D10}" type="presParOf" srcId="{E196E1A9-B8BF-436B-88C7-A499451EC440}" destId="{01A92C8E-B5DF-461F-8EC1-596C5A1CA64A}" srcOrd="1" destOrd="0" presId="urn:microsoft.com/office/officeart/2005/8/layout/chevron1"/>
    <dgm:cxn modelId="{9F9777E6-F761-47E8-BFC1-0492185D16BF}" type="presParOf" srcId="{E196E1A9-B8BF-436B-88C7-A499451EC440}" destId="{E7BB11F2-6266-41DD-953A-EE5AD79208F6}" srcOrd="2" destOrd="0" presId="urn:microsoft.com/office/officeart/2005/8/layout/chevron1"/>
    <dgm:cxn modelId="{74AB9E50-2BA8-4B0D-A29D-ED8AC89C3223}" type="presParOf" srcId="{E196E1A9-B8BF-436B-88C7-A499451EC440}" destId="{2D28588D-E9A5-43A7-88FB-CC2835776D3B}" srcOrd="3" destOrd="0" presId="urn:microsoft.com/office/officeart/2005/8/layout/chevron1"/>
    <dgm:cxn modelId="{C5BC4F8A-FA2C-46DF-9370-A8B317928C4A}" type="presParOf" srcId="{E196E1A9-B8BF-436B-88C7-A499451EC440}" destId="{1F051970-6D15-4171-B2B0-B1BBB91CFDC3}" srcOrd="4" destOrd="0" presId="urn:microsoft.com/office/officeart/2005/8/layout/chevron1"/>
    <dgm:cxn modelId="{317F327C-B58E-4E76-BC1A-9E11EE41792F}" type="presParOf" srcId="{E196E1A9-B8BF-436B-88C7-A499451EC440}" destId="{67D207E7-3BCC-4B81-9132-124C8674E36B}" srcOrd="5" destOrd="0" presId="urn:microsoft.com/office/officeart/2005/8/layout/chevron1"/>
    <dgm:cxn modelId="{9A4866DF-242D-4A2D-9FD0-93582AB5737E}" type="presParOf" srcId="{E196E1A9-B8BF-436B-88C7-A499451EC440}" destId="{0792812D-B850-42C7-BDF9-EC5FCE2EB9E9}" srcOrd="6" destOrd="0" presId="urn:microsoft.com/office/officeart/2005/8/layout/chevron1"/>
    <dgm:cxn modelId="{E20D7098-704C-4202-97B4-347D22ECF3AD}" type="presParOf" srcId="{E196E1A9-B8BF-436B-88C7-A499451EC440}" destId="{DC0CE459-CFC0-451F-BB6A-DD428FE97BC7}" srcOrd="7" destOrd="0" presId="urn:microsoft.com/office/officeart/2005/8/layout/chevron1"/>
    <dgm:cxn modelId="{CE54F1B2-6315-477A-97DE-BDBD7970DADF}" type="presParOf" srcId="{E196E1A9-B8BF-436B-88C7-A499451EC440}" destId="{67667298-692F-44B7-A3B0-C64BC945AD14}" srcOrd="8" destOrd="0" presId="urn:microsoft.com/office/officeart/2005/8/layout/chevron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30C2A-1862-4F97-BB6C-3CE80B793A29}">
      <dsp:nvSpPr>
        <dsp:cNvPr id="0" name=""/>
        <dsp:cNvSpPr/>
      </dsp:nvSpPr>
      <dsp:spPr>
        <a:xfrm>
          <a:off x="1366316" y="487408"/>
          <a:ext cx="4427477" cy="4427477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Creative</a:t>
          </a:r>
          <a:endParaRPr lang="en-US" sz="2800" kern="1200" dirty="0"/>
        </a:p>
      </dsp:txBody>
      <dsp:txXfrm>
        <a:off x="3773493" y="1304383"/>
        <a:ext cx="1502179" cy="1475825"/>
      </dsp:txXfrm>
    </dsp:sp>
    <dsp:sp modelId="{E43F33AE-272C-4CC8-BD89-738231E0DBC4}">
      <dsp:nvSpPr>
        <dsp:cNvPr id="0" name=""/>
        <dsp:cNvSpPr/>
      </dsp:nvSpPr>
      <dsp:spPr>
        <a:xfrm>
          <a:off x="1373234" y="487549"/>
          <a:ext cx="4427477" cy="4427477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Innovation</a:t>
          </a:r>
          <a:endParaRPr lang="en-US" sz="3400" kern="1200" dirty="0"/>
        </a:p>
      </dsp:txBody>
      <dsp:txXfrm>
        <a:off x="2585519" y="3281076"/>
        <a:ext cx="2002906" cy="1370409"/>
      </dsp:txXfrm>
    </dsp:sp>
    <dsp:sp modelId="{B7775706-E545-449E-B22C-DAAA5E2476B0}">
      <dsp:nvSpPr>
        <dsp:cNvPr id="0" name=""/>
        <dsp:cNvSpPr/>
      </dsp:nvSpPr>
      <dsp:spPr>
        <a:xfrm>
          <a:off x="1373234" y="487549"/>
          <a:ext cx="4427477" cy="4427477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Technology</a:t>
          </a:r>
          <a:endParaRPr lang="en-US" sz="2400" kern="1200" dirty="0"/>
        </a:p>
      </dsp:txBody>
      <dsp:txXfrm>
        <a:off x="1847606" y="1357232"/>
        <a:ext cx="1502179" cy="1475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A857E-93CD-40CB-A617-53910F984A9A}">
      <dsp:nvSpPr>
        <dsp:cNvPr id="0" name=""/>
        <dsp:cNvSpPr/>
      </dsp:nvSpPr>
      <dsp:spPr>
        <a:xfrm>
          <a:off x="1773438" y="1393111"/>
          <a:ext cx="2038312" cy="203831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USE</a:t>
          </a:r>
          <a:endParaRPr lang="en-US" sz="6000" kern="1200" dirty="0"/>
        </a:p>
      </dsp:txBody>
      <dsp:txXfrm>
        <a:off x="2071942" y="1691615"/>
        <a:ext cx="1441304" cy="1441304"/>
      </dsp:txXfrm>
    </dsp:sp>
    <dsp:sp modelId="{15E516C9-170F-4BC8-B60D-1927F1D19072}">
      <dsp:nvSpPr>
        <dsp:cNvPr id="0" name=""/>
        <dsp:cNvSpPr/>
      </dsp:nvSpPr>
      <dsp:spPr>
        <a:xfrm>
          <a:off x="1773438" y="-349651"/>
          <a:ext cx="2038312" cy="2038312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Cordia New" pitchFamily="34" charset="-34"/>
              <a:cs typeface="Cordia New" pitchFamily="34" charset="-34"/>
            </a:rPr>
            <a:t>ร่วมคิดร่วมทำแบบหุ้นส่วน (</a:t>
          </a:r>
          <a:r>
            <a:rPr lang="en-US" sz="1800" kern="1200" dirty="0" smtClean="0">
              <a:latin typeface="Cordia New" pitchFamily="34" charset="-34"/>
              <a:cs typeface="Cordia New" pitchFamily="34" charset="-34"/>
            </a:rPr>
            <a:t>Partnership)</a:t>
          </a:r>
          <a:endParaRPr lang="en-US" sz="1800" kern="1200" dirty="0">
            <a:latin typeface="Cordia New" pitchFamily="34" charset="-34"/>
            <a:cs typeface="Cordia New" pitchFamily="34" charset="-34"/>
          </a:endParaRPr>
        </a:p>
      </dsp:txBody>
      <dsp:txXfrm>
        <a:off x="2071942" y="-51147"/>
        <a:ext cx="1441304" cy="1441304"/>
      </dsp:txXfrm>
    </dsp:sp>
    <dsp:sp modelId="{3ABC6A90-7144-4352-BE4B-C3BEF16CF8AD}">
      <dsp:nvSpPr>
        <dsp:cNvPr id="0" name=""/>
        <dsp:cNvSpPr/>
      </dsp:nvSpPr>
      <dsp:spPr>
        <a:xfrm>
          <a:off x="3523053" y="1426974"/>
          <a:ext cx="2038312" cy="2038312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800" b="0" i="0" kern="1200" dirty="0" smtClean="0">
              <a:latin typeface="Cordia New" pitchFamily="34" charset="-34"/>
              <a:cs typeface="Cordia New" pitchFamily="34" charset="-34"/>
            </a:rPr>
            <a:t>เกิดประโยชน์ร่วมกันแก่ผู้เกี่ยวข้องทุกฝ่าย </a:t>
          </a:r>
          <a:endParaRPr lang="en-US" sz="1800" b="0" i="0" kern="1200" dirty="0" smtClean="0">
            <a:latin typeface="Cordia New" pitchFamily="34" charset="-34"/>
            <a:cs typeface="Cordia New" pitchFamily="34" charset="-34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800" b="0" i="0" kern="1200" dirty="0" smtClean="0">
              <a:latin typeface="Cordia New" pitchFamily="34" charset="-34"/>
              <a:cs typeface="Cordia New" pitchFamily="34" charset="-34"/>
            </a:rPr>
            <a:t>(</a:t>
          </a:r>
          <a:r>
            <a:rPr lang="en-US" sz="1800" b="0" i="0" kern="1200" dirty="0" smtClean="0">
              <a:latin typeface="Cordia New" pitchFamily="34" charset="-34"/>
              <a:cs typeface="Cordia New" pitchFamily="34" charset="-34"/>
            </a:rPr>
            <a:t>Mutual </a:t>
          </a:r>
          <a:r>
            <a:rPr lang="en-US" sz="1800" b="0" i="0" kern="1200" dirty="0" smtClean="0">
              <a:latin typeface="Cordia New" pitchFamily="34" charset="-34"/>
              <a:cs typeface="Cordia New" pitchFamily="34" charset="-34"/>
            </a:rPr>
            <a:t>benefits)</a:t>
          </a:r>
          <a:endParaRPr lang="en-US" sz="1800" kern="1200" dirty="0">
            <a:latin typeface="Cordia New" pitchFamily="34" charset="-34"/>
            <a:cs typeface="Cordia New" pitchFamily="34" charset="-34"/>
          </a:endParaRPr>
        </a:p>
      </dsp:txBody>
      <dsp:txXfrm>
        <a:off x="3821557" y="1725478"/>
        <a:ext cx="1441304" cy="1441304"/>
      </dsp:txXfrm>
    </dsp:sp>
    <dsp:sp modelId="{758D2065-85DE-49CF-8C53-F6727C05151C}">
      <dsp:nvSpPr>
        <dsp:cNvPr id="0" name=""/>
        <dsp:cNvSpPr/>
      </dsp:nvSpPr>
      <dsp:spPr>
        <a:xfrm>
          <a:off x="1773438" y="3135874"/>
          <a:ext cx="2038312" cy="2038312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0" i="0" kern="1200" dirty="0" smtClean="0">
              <a:latin typeface="Cordia New" pitchFamily="34" charset="-34"/>
              <a:cs typeface="Cordia New" pitchFamily="34" charset="-34"/>
            </a:rPr>
            <a:t>มีการใช้ความรู้และเกิดการเรียนรู้ร่วมกัน (</a:t>
          </a:r>
          <a:r>
            <a:rPr lang="en-US" sz="1800" b="0" i="0" kern="1200" dirty="0" smtClean="0">
              <a:latin typeface="Cordia New" pitchFamily="34" charset="-34"/>
              <a:cs typeface="Cordia New" pitchFamily="34" charset="-34"/>
            </a:rPr>
            <a:t>Scholarship)</a:t>
          </a:r>
          <a:endParaRPr lang="en-US" sz="1800" kern="1200" dirty="0">
            <a:latin typeface="Cordia New" pitchFamily="34" charset="-34"/>
            <a:cs typeface="Cordia New" pitchFamily="34" charset="-34"/>
          </a:endParaRPr>
        </a:p>
      </dsp:txBody>
      <dsp:txXfrm>
        <a:off x="2071942" y="3434378"/>
        <a:ext cx="1441304" cy="1441304"/>
      </dsp:txXfrm>
    </dsp:sp>
    <dsp:sp modelId="{85C1BA43-8F3A-43EC-B5F5-9649C8CC1E67}">
      <dsp:nvSpPr>
        <dsp:cNvPr id="0" name=""/>
        <dsp:cNvSpPr/>
      </dsp:nvSpPr>
      <dsp:spPr>
        <a:xfrm>
          <a:off x="57775" y="1393111"/>
          <a:ext cx="2038312" cy="2038312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Cordia New" pitchFamily="34" charset="-34"/>
              <a:cs typeface="Cordia New" pitchFamily="34" charset="-34"/>
            </a:rPr>
            <a:t>เกิดผลกระทบต่อสังคมที่ประเมินได้ (</a:t>
          </a:r>
          <a:r>
            <a:rPr lang="en-US" sz="1800" kern="1200" dirty="0" smtClean="0">
              <a:latin typeface="Cordia New" pitchFamily="34" charset="-34"/>
              <a:cs typeface="Cordia New" pitchFamily="34" charset="-34"/>
            </a:rPr>
            <a:t>Social impact)</a:t>
          </a:r>
          <a:endParaRPr lang="en-US" sz="1800" kern="1200" dirty="0">
            <a:latin typeface="Cordia New" pitchFamily="34" charset="-34"/>
            <a:cs typeface="Cordia New" pitchFamily="34" charset="-34"/>
          </a:endParaRPr>
        </a:p>
      </dsp:txBody>
      <dsp:txXfrm>
        <a:off x="356279" y="1691615"/>
        <a:ext cx="1441304" cy="1441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BC02C-F334-443C-81EF-1C42B1CB46D7}">
      <dsp:nvSpPr>
        <dsp:cNvPr id="0" name=""/>
        <dsp:cNvSpPr/>
      </dsp:nvSpPr>
      <dsp:spPr>
        <a:xfrm>
          <a:off x="0" y="2539952"/>
          <a:ext cx="1775968" cy="60872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Partnership</a:t>
          </a:r>
          <a:endParaRPr lang="en-US" sz="24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304364" y="2539952"/>
        <a:ext cx="1167241" cy="608727"/>
      </dsp:txXfrm>
    </dsp:sp>
    <dsp:sp modelId="{E7BB11F2-6266-41DD-953A-EE5AD79208F6}">
      <dsp:nvSpPr>
        <dsp:cNvPr id="0" name=""/>
        <dsp:cNvSpPr/>
      </dsp:nvSpPr>
      <dsp:spPr>
        <a:xfrm>
          <a:off x="1613017" y="2539952"/>
          <a:ext cx="2254070" cy="608727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Mutual benefit</a:t>
          </a:r>
          <a:endParaRPr lang="en-US" sz="24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917381" y="2539952"/>
        <a:ext cx="1645343" cy="608727"/>
      </dsp:txXfrm>
    </dsp:sp>
    <dsp:sp modelId="{1F051970-6D15-4171-B2B0-B1BBB91CFDC3}">
      <dsp:nvSpPr>
        <dsp:cNvPr id="0" name=""/>
        <dsp:cNvSpPr/>
      </dsp:nvSpPr>
      <dsp:spPr>
        <a:xfrm>
          <a:off x="3738604" y="2544142"/>
          <a:ext cx="1744059" cy="608727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Scholarship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042968" y="2544142"/>
        <a:ext cx="1135332" cy="608727"/>
      </dsp:txXfrm>
    </dsp:sp>
    <dsp:sp modelId="{0792812D-B850-42C7-BDF9-EC5FCE2EB9E9}">
      <dsp:nvSpPr>
        <dsp:cNvPr id="0" name=""/>
        <dsp:cNvSpPr/>
      </dsp:nvSpPr>
      <dsp:spPr>
        <a:xfrm>
          <a:off x="5394954" y="2539952"/>
          <a:ext cx="2086647" cy="608727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Social impact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699318" y="2539952"/>
        <a:ext cx="1477920" cy="608727"/>
      </dsp:txXfrm>
    </dsp:sp>
    <dsp:sp modelId="{67667298-692F-44B7-A3B0-C64BC945AD14}">
      <dsp:nvSpPr>
        <dsp:cNvPr id="0" name=""/>
        <dsp:cNvSpPr/>
      </dsp:nvSpPr>
      <dsp:spPr>
        <a:xfrm>
          <a:off x="7304106" y="2539952"/>
          <a:ext cx="1658489" cy="60872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Win-Win</a:t>
          </a:r>
          <a:endParaRPr lang="en-US" sz="20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7608470" y="2539952"/>
        <a:ext cx="1049762" cy="608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FF4B-AE3D-4444-A48E-33C3337B851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DF2D-E442-4063-9D3A-440E3AD0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7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FF4B-AE3D-4444-A48E-33C3337B851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DF2D-E442-4063-9D3A-440E3AD0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5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FF4B-AE3D-4444-A48E-33C3337B851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DF2D-E442-4063-9D3A-440E3AD0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FF4B-AE3D-4444-A48E-33C3337B851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DF2D-E442-4063-9D3A-440E3AD0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6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FF4B-AE3D-4444-A48E-33C3337B851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DF2D-E442-4063-9D3A-440E3AD0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FF4B-AE3D-4444-A48E-33C3337B851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DF2D-E442-4063-9D3A-440E3AD0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3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FF4B-AE3D-4444-A48E-33C3337B851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DF2D-E442-4063-9D3A-440E3AD0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3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FF4B-AE3D-4444-A48E-33C3337B851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DF2D-E442-4063-9D3A-440E3AD0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FF4B-AE3D-4444-A48E-33C3337B851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DF2D-E442-4063-9D3A-440E3AD0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FF4B-AE3D-4444-A48E-33C3337B851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DF2D-E442-4063-9D3A-440E3AD0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3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FF4B-AE3D-4444-A48E-33C3337B851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DF2D-E442-4063-9D3A-440E3AD0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FF4B-AE3D-4444-A48E-33C3337B851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DDF2D-E442-4063-9D3A-440E3AD0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68" y="4973782"/>
            <a:ext cx="2304256" cy="962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386623"/>
            <a:ext cx="8604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โครงการประชุมสัมมนาเครือข่ายการจัดการความรู้ มหาวิทยาลัยราชมงคล </a:t>
            </a:r>
            <a:endParaRPr lang="en-US" sz="3200" dirty="0" smtClean="0"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สถาบันการพลศึกษา และสถาบันบัณฑิตพัฒนศิลป์</a:t>
            </a:r>
          </a:p>
          <a:p>
            <a:pPr algn="ctr"/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ครั้งที่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11</a:t>
            </a:r>
          </a:p>
          <a:p>
            <a:pPr algn="ctr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“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การจัดการความรู้สู่การขับเคลื่อน </a:t>
            </a:r>
            <a:endParaRPr lang="en-US" sz="3200" dirty="0" smtClean="0"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Thailand 4.0”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6512" y="5993904"/>
            <a:ext cx="9217024" cy="864096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ระหว่างวันที่ 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20 –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23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กุมภาพันธ์ 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2561</a:t>
            </a:r>
          </a:p>
          <a:p>
            <a:pPr algn="ctr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ณ มหาวิทยาลัยเทคโนโลยีราชมงคลอีสาน  นครราชสีมา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6156512" y="2925280"/>
            <a:ext cx="5472000" cy="5760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Knowledge  Management  though  the Driven of  Thailand   4.0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04448" y="260648"/>
            <a:ext cx="576064" cy="1440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514"/>
            <a:ext cx="3685422" cy="24305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04448" y="44624"/>
            <a:ext cx="576064" cy="144016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0800000" flipH="1">
            <a:off x="-36511" y="-27384"/>
            <a:ext cx="2339752" cy="2160240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3" y="192925"/>
            <a:ext cx="5658345" cy="1143000"/>
          </a:xfrm>
          <a:solidFill>
            <a:srgbClr val="FF3300"/>
          </a:solidFill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     </a:t>
            </a:r>
            <a:r>
              <a:rPr lang="en-US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Cop 3 </a:t>
            </a:r>
            <a:r>
              <a:rPr lang="th-TH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การบริการวิชาการ</a:t>
            </a:r>
            <a:endParaRPr lang="en-US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88224" y="192925"/>
            <a:ext cx="540000" cy="114300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72280" y="192925"/>
            <a:ext cx="360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40312" y="192925"/>
            <a:ext cx="180000" cy="114300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3794" y="1484784"/>
            <a:ext cx="7736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/>
              <a:t>การบริการวิชาการแบบพันธกิจสัมพันธ์เพื่อสร้างชุมชนเข้มแข็ง</a:t>
            </a:r>
            <a:endParaRPr lang="en-US" sz="32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19417" r="16129" b="23656"/>
          <a:stretch/>
        </p:blipFill>
        <p:spPr>
          <a:xfrm>
            <a:off x="4159534" y="2515049"/>
            <a:ext cx="4652790" cy="2794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ight Triangle 11"/>
          <p:cNvSpPr/>
          <p:nvPr/>
        </p:nvSpPr>
        <p:spPr>
          <a:xfrm flipH="1">
            <a:off x="4248472" y="4725144"/>
            <a:ext cx="4932040" cy="2160240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-36511" y="-27384"/>
            <a:ext cx="2339752" cy="2160240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89741" y="2420888"/>
            <a:ext cx="3462179" cy="2981635"/>
            <a:chOff x="672355" y="3050001"/>
            <a:chExt cx="3236779" cy="298163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263" y="3090454"/>
              <a:ext cx="914611" cy="16773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672355" y="4954418"/>
              <a:ext cx="32367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 smtClean="0">
                  <a:latin typeface="Cordia New" pitchFamily="34" charset="-34"/>
                  <a:cs typeface="Cordia New" pitchFamily="34" charset="-34"/>
                </a:rPr>
                <a:t>นำเสนอแนวปฏิบัติที่ดี จำนวน </a:t>
              </a:r>
              <a:r>
                <a:rPr lang="en-US" sz="3200" b="1" dirty="0" smtClean="0">
                  <a:latin typeface="Cordia New" pitchFamily="34" charset="-34"/>
                  <a:cs typeface="Cordia New" pitchFamily="34" charset="-34"/>
                </a:rPr>
                <a:t>8 </a:t>
              </a:r>
              <a:r>
                <a:rPr lang="th-TH" sz="3200" b="1" dirty="0" smtClean="0">
                  <a:latin typeface="Cordia New" pitchFamily="34" charset="-34"/>
                  <a:cs typeface="Cordia New" pitchFamily="34" charset="-34"/>
                </a:rPr>
                <a:t>เรื่อง</a:t>
              </a:r>
              <a:endParaRPr lang="en-US" sz="3200" b="1" dirty="0">
                <a:latin typeface="Cordia New" pitchFamily="34" charset="-34"/>
                <a:cs typeface="Cordia New" pitchFamily="34" charset="-34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67" y="3050001"/>
              <a:ext cx="1224899" cy="17428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5601" y="3090454"/>
              <a:ext cx="986675" cy="16773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34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00" y="3061487"/>
            <a:ext cx="1352820" cy="2046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olded Corner 14"/>
          <p:cNvSpPr/>
          <p:nvPr/>
        </p:nvSpPr>
        <p:spPr>
          <a:xfrm>
            <a:off x="1133364" y="878773"/>
            <a:ext cx="2520280" cy="717009"/>
          </a:xfrm>
          <a:prstGeom prst="foldedCorner">
            <a:avLst/>
          </a:pr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Thailand  4.0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744" y="222422"/>
            <a:ext cx="4726360" cy="540000"/>
          </a:xfrm>
          <a:solidFill>
            <a:srgbClr val="FF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  <a:cs typeface="+mn-cs"/>
              </a:rPr>
              <a:t>     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6176" y="222422"/>
            <a:ext cx="540000" cy="540000"/>
          </a:xfrm>
          <a:prstGeom prst="rect">
            <a:avLst/>
          </a:prstGeom>
          <a:solidFill>
            <a:srgbClr val="FF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0232" y="222422"/>
            <a:ext cx="360000" cy="540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68264" y="222422"/>
            <a:ext cx="180000" cy="540000"/>
          </a:xfrm>
          <a:prstGeom prst="rect">
            <a:avLst/>
          </a:prstGeom>
          <a:solidFill>
            <a:srgbClr val="FF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-36511" y="-27384"/>
            <a:ext cx="2339752" cy="2160240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44439" y="878773"/>
            <a:ext cx="176061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Industrial</a:t>
            </a:r>
            <a:endParaRPr lang="en-US" sz="32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20303839"/>
              </p:ext>
            </p:extLst>
          </p:nvPr>
        </p:nvGraphicFramePr>
        <p:xfrm>
          <a:off x="1133364" y="1500263"/>
          <a:ext cx="7402171" cy="527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Up Arrow 13"/>
          <p:cNvSpPr/>
          <p:nvPr/>
        </p:nvSpPr>
        <p:spPr>
          <a:xfrm>
            <a:off x="4482428" y="1457583"/>
            <a:ext cx="484632" cy="48920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7230574">
            <a:off x="6613856" y="5203484"/>
            <a:ext cx="484632" cy="48920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4208602">
            <a:off x="2323375" y="5199748"/>
            <a:ext cx="484632" cy="48920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4288" y="5518973"/>
            <a:ext cx="191161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High Value Service</a:t>
            </a:r>
          </a:p>
          <a:p>
            <a:r>
              <a:rPr lang="en-US" dirty="0" smtClean="0"/>
              <a:t>High Skill Labor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7113" y="5120024"/>
            <a:ext cx="1666995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SMART Farming</a:t>
            </a:r>
          </a:p>
          <a:p>
            <a:r>
              <a:rPr lang="en-US" dirty="0" smtClean="0"/>
              <a:t>SMART SMEs</a:t>
            </a:r>
          </a:p>
          <a:p>
            <a:r>
              <a:rPr lang="en-US" dirty="0" smtClean="0"/>
              <a:t>SMART Startup</a:t>
            </a:r>
          </a:p>
          <a:p>
            <a:r>
              <a:rPr lang="en-US" dirty="0" smtClean="0"/>
              <a:t>Enterprise</a:t>
            </a:r>
          </a:p>
          <a:p>
            <a:r>
              <a:rPr lang="en-US" dirty="0" smtClean="0"/>
              <a:t>Entrepreneur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274" y="3330574"/>
            <a:ext cx="1022494" cy="2127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54" y="691723"/>
            <a:ext cx="2052356" cy="181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Cordia New" pitchFamily="34" charset="-34"/>
                <a:cs typeface="Cordia New" pitchFamily="34" charset="-34"/>
              </a:rPr>
              <a:t>Share  to Change</a:t>
            </a:r>
            <a:br>
              <a:rPr lang="en-US" sz="6000" b="1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6000" b="1" dirty="0" smtClean="0">
                <a:latin typeface="Cordia New" pitchFamily="34" charset="-34"/>
                <a:cs typeface="Cordia New" pitchFamily="34" charset="-34"/>
              </a:rPr>
              <a:t>แบ่งปันเพื่อเปลี่ยนแปลง</a:t>
            </a:r>
            <a:br>
              <a:rPr lang="th-TH" sz="6000" b="1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6000" b="1" dirty="0" smtClean="0">
                <a:latin typeface="Cordia New" pitchFamily="34" charset="-34"/>
                <a:cs typeface="Cordia New" pitchFamily="34" charset="-34"/>
              </a:rPr>
              <a:t>ทุกๆการให้สร้างการเปลี่ยนแปลงเสมอ</a:t>
            </a:r>
            <a:r>
              <a:rPr lang="en-US" sz="6000" b="1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6000" b="1" dirty="0" smtClean="0">
                <a:latin typeface="Cordia New" pitchFamily="34" charset="-34"/>
                <a:cs typeface="Cordia New" pitchFamily="34" charset="-34"/>
              </a:rPr>
            </a:br>
            <a:endParaRPr lang="en-US" sz="6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744" y="222422"/>
            <a:ext cx="4726360" cy="540000"/>
          </a:xfrm>
          <a:prstGeom prst="rect">
            <a:avLst/>
          </a:prstGeom>
          <a:solidFill>
            <a:srgbClr val="FF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bg1"/>
                </a:solidFill>
                <a:cs typeface="+mn-cs"/>
              </a:rPr>
              <a:t>        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6176" y="222422"/>
            <a:ext cx="540000" cy="540000"/>
          </a:xfrm>
          <a:prstGeom prst="rect">
            <a:avLst/>
          </a:prstGeom>
          <a:solidFill>
            <a:srgbClr val="FF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0232" y="222422"/>
            <a:ext cx="360000" cy="540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68264" y="222422"/>
            <a:ext cx="180000" cy="540000"/>
          </a:xfrm>
          <a:prstGeom prst="rect">
            <a:avLst/>
          </a:prstGeom>
          <a:solidFill>
            <a:srgbClr val="FF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-36511" y="-27384"/>
            <a:ext cx="2339752" cy="2160240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48"/>
          <a:stretch/>
        </p:blipFill>
        <p:spPr>
          <a:xfrm>
            <a:off x="-6099" y="3460709"/>
            <a:ext cx="9180512" cy="34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79075633"/>
              </p:ext>
            </p:extLst>
          </p:nvPr>
        </p:nvGraphicFramePr>
        <p:xfrm>
          <a:off x="1763688" y="1268760"/>
          <a:ext cx="558518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744" y="222422"/>
            <a:ext cx="4726360" cy="540000"/>
          </a:xfrm>
          <a:solidFill>
            <a:srgbClr val="FF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  <a:cs typeface="+mn-cs"/>
              </a:rPr>
              <a:t>     กระบวนการ/แนวคิด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6176" y="222422"/>
            <a:ext cx="540000" cy="540000"/>
          </a:xfrm>
          <a:prstGeom prst="rect">
            <a:avLst/>
          </a:prstGeom>
          <a:solidFill>
            <a:srgbClr val="FF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0232" y="222422"/>
            <a:ext cx="360000" cy="540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68264" y="222422"/>
            <a:ext cx="180000" cy="540000"/>
          </a:xfrm>
          <a:prstGeom prst="rect">
            <a:avLst/>
          </a:prstGeom>
          <a:solidFill>
            <a:srgbClr val="FF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-36511" y="-27384"/>
            <a:ext cx="2339752" cy="2160240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744" y="222422"/>
            <a:ext cx="4726360" cy="540000"/>
          </a:xfrm>
          <a:solidFill>
            <a:srgbClr val="FF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  <a:cs typeface="+mn-cs"/>
              </a:rPr>
              <a:t>แนวคิด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6176" y="222422"/>
            <a:ext cx="540000" cy="540000"/>
          </a:xfrm>
          <a:prstGeom prst="rect">
            <a:avLst/>
          </a:prstGeom>
          <a:solidFill>
            <a:srgbClr val="FF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0232" y="222422"/>
            <a:ext cx="360000" cy="540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68264" y="222422"/>
            <a:ext cx="180000" cy="540000"/>
          </a:xfrm>
          <a:prstGeom prst="rect">
            <a:avLst/>
          </a:prstGeom>
          <a:solidFill>
            <a:srgbClr val="FF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-36511" y="-27385"/>
            <a:ext cx="1800199" cy="1598692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8554098"/>
              </p:ext>
            </p:extLst>
          </p:nvPr>
        </p:nvGraphicFramePr>
        <p:xfrm>
          <a:off x="72008" y="908720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6512" y="1490008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/>
              <a:t>ภูม</a:t>
            </a:r>
            <a:r>
              <a:rPr lang="th-TH" sz="2400" dirty="0"/>
              <a:t>ิ</a:t>
            </a:r>
            <a:r>
              <a:rPr lang="th-TH" sz="2400" dirty="0" smtClean="0"/>
              <a:t>ปัญญา</a:t>
            </a:r>
            <a:endParaRPr lang="th-TH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/>
              <a:t>โจทย์ปัญหา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/>
              <a:t>ศักยภาพ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/>
              <a:t>ส่วน</a:t>
            </a:r>
            <a:r>
              <a:rPr lang="th-TH" sz="2400" dirty="0" smtClean="0"/>
              <a:t>ร่วมแบบหุ้นส่วน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1355284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ความร่วมมือ/ความสัมพันธ์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ความรู้/ประสบการณ์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ความพึงพอใจ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2565" y="2228671"/>
            <a:ext cx="2183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/>
              <a:t>ศูนย์เรียนรู้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/>
              <a:t>สังคมแห่งการเรียนรู้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/>
              <a:t>ปราชญ์ชาวบ้าน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88383" y="1490008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/>
              <a:t>สังคมเข้มแข็งสามารถพึ่งพาตนเองสู่ความยั่งยืน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/>
              <a:t>ศักยภาพในการแข็งขัน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/>
              <a:t>คุณภาพชีวิตที่ดีขึ้น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/>
              <a:t>การแลกเปลี่ยน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836712"/>
            <a:ext cx="1584176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ผู้รับบริการ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96" y="6146140"/>
            <a:ext cx="1584176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ผู้ให้บริการ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6512" y="4110171"/>
            <a:ext cx="16466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Technology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Creative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Innovation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การบูรณาการ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0093" y="4156338"/>
            <a:ext cx="2313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ความสุข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พัฒนาตนเอง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การสร้างความรู้ใหม่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ความร่วมมือ/ความสัมพันธ์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206" y="4235604"/>
            <a:ext cx="2672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ผลงานทางวิชาการ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นวัตกรรม/ทรัพย์สินทางปัญญา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พัฒนา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หลักสูตรใหม่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8383" y="4131942"/>
            <a:ext cx="2037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พัฒนาบุคลากร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พัฒนาการเรียนการสอน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ตำแหน่งทางวิชาการ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รายได้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7"/>
          <a:stretch/>
        </p:blipFill>
        <p:spPr bwMode="auto">
          <a:xfrm>
            <a:off x="1302522" y="405179"/>
            <a:ext cx="605182" cy="954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/>
        </p:blipFill>
        <p:spPr>
          <a:xfrm>
            <a:off x="1203587" y="5532172"/>
            <a:ext cx="848133" cy="113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5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744" y="222422"/>
            <a:ext cx="4726360" cy="540000"/>
          </a:xfrm>
          <a:solidFill>
            <a:srgbClr val="FF3300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  <a:cs typeface="+mn-cs"/>
              </a:rPr>
              <a:t>        ปัจจัยความสำเร็จ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6176" y="222422"/>
            <a:ext cx="540000" cy="54000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0232" y="222422"/>
            <a:ext cx="360000" cy="540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68264" y="222422"/>
            <a:ext cx="180000" cy="54000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-36511" y="-27384"/>
            <a:ext cx="2339752" cy="2160240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52780" y="1074591"/>
            <a:ext cx="8927732" cy="5450753"/>
            <a:chOff x="100268" y="891767"/>
            <a:chExt cx="8927732" cy="5450753"/>
          </a:xfrm>
        </p:grpSpPr>
        <p:sp>
          <p:nvSpPr>
            <p:cNvPr id="4" name="Rectangle 3"/>
            <p:cNvSpPr/>
            <p:nvPr/>
          </p:nvSpPr>
          <p:spPr>
            <a:xfrm>
              <a:off x="1900268" y="3674277"/>
              <a:ext cx="1764000" cy="2668243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64668" y="3123895"/>
              <a:ext cx="1798996" cy="3218625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63664" y="2485856"/>
              <a:ext cx="2052166" cy="3856664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15831" y="1971767"/>
              <a:ext cx="1347471" cy="437075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091896" y="891767"/>
              <a:ext cx="0" cy="108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ight Triangle 15"/>
            <p:cNvSpPr/>
            <p:nvPr/>
          </p:nvSpPr>
          <p:spPr>
            <a:xfrm>
              <a:off x="8163904" y="891767"/>
              <a:ext cx="573534" cy="350748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08328" y="1971767"/>
              <a:ext cx="1619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Success</a:t>
              </a:r>
              <a:endParaRPr lang="en-US" sz="3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0268" y="3966666"/>
              <a:ext cx="1800000" cy="2375854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2780" y="4149490"/>
            <a:ext cx="180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ความมุ่งมั่นตั้งใจความร่วมมืออย่างจริงจังของ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Partnership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2780" y="3847688"/>
            <a:ext cx="1954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การประยุกต์ใช้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technology creative innovation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   ให้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สอดคล้อง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กับ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ศักยภาพผู้รับบริการ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4168" y="3341002"/>
            <a:ext cx="2051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ความต่อเนื่องในการให้บริการวิชาการ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63910" y="4339967"/>
            <a:ext cx="205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การบูรณาการ</a:t>
            </a:r>
          </a:p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การหนุนเสริมจากเครือข่ายความร่วมมือ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Heart 2"/>
          <p:cNvSpPr/>
          <p:nvPr/>
        </p:nvSpPr>
        <p:spPr>
          <a:xfrm>
            <a:off x="593304" y="3090695"/>
            <a:ext cx="1080120" cy="960204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13" y="1250736"/>
            <a:ext cx="1385375" cy="2553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89" y="767185"/>
            <a:ext cx="1800139" cy="3613144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149481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42" y="1705326"/>
            <a:ext cx="1432121" cy="14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744" y="222422"/>
            <a:ext cx="4726360" cy="540000"/>
          </a:xfrm>
          <a:solidFill>
            <a:srgbClr val="FF3300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  <a:cs typeface="+mn-cs"/>
              </a:rPr>
              <a:t>        สภาพปัญหา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6176" y="222422"/>
            <a:ext cx="540000" cy="54000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0232" y="222422"/>
            <a:ext cx="360000" cy="540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68264" y="222422"/>
            <a:ext cx="180000" cy="54000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-36511" y="-27384"/>
            <a:ext cx="2339752" cy="2160240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21768" y="1805707"/>
            <a:ext cx="58400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High value</a:t>
            </a:r>
            <a:endParaRPr lang="th-TH" sz="3200" dirty="0" smtClean="0">
              <a:latin typeface="Cordia New" pitchFamily="34" charset="-34"/>
              <a:cs typeface="Cordia New" pitchFamily="34" charset="-34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ขาดการสนับสนุนงบประมาณจากมหาวิทยาลัย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1743" y="3678806"/>
            <a:ext cx="4726360" cy="114300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mtClean="0">
                <a:solidFill>
                  <a:schemeClr val="bg1"/>
                </a:solidFill>
                <a:cs typeface="+mn-cs"/>
              </a:rPr>
              <a:t>แนวทางแก้ไข</a:t>
            </a:r>
            <a:br>
              <a:rPr lang="th-TH" b="1" smtClean="0">
                <a:solidFill>
                  <a:schemeClr val="bg1"/>
                </a:solidFill>
                <a:cs typeface="+mn-cs"/>
              </a:rPr>
            </a:br>
            <a:r>
              <a:rPr lang="th-TH" b="1" smtClean="0">
                <a:solidFill>
                  <a:schemeClr val="bg1"/>
                </a:solidFill>
                <a:cs typeface="+mn-cs"/>
              </a:rPr>
              <a:t>และข้อเสนอแนะ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16175" y="3678806"/>
            <a:ext cx="540000" cy="114300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00231" y="3678806"/>
            <a:ext cx="360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68263" y="3678806"/>
            <a:ext cx="180000" cy="114300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10800000" flipH="1">
            <a:off x="-36512" y="3429000"/>
            <a:ext cx="2339752" cy="2160240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31640" y="5589240"/>
            <a:ext cx="5615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วิจัยต่อยอด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ขอรับสนับสนุนงบประมาณ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แหล่งทุน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ภายนอก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8717" y="3083750"/>
            <a:ext cx="1457949" cy="3751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6637">
            <a:off x="5133484" y="4163222"/>
            <a:ext cx="1598641" cy="178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07" y="1284064"/>
            <a:ext cx="1405924" cy="10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64347"/>
            <a:ext cx="55910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Thank  You</a:t>
            </a:r>
            <a:endParaRPr lang="en-US" sz="9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744" y="222422"/>
            <a:ext cx="4726360" cy="540000"/>
          </a:xfrm>
          <a:prstGeom prst="rect">
            <a:avLst/>
          </a:prstGeom>
          <a:solidFill>
            <a:srgbClr val="FF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bg1"/>
                </a:solidFill>
                <a:cs typeface="+mn-cs"/>
              </a:rPr>
              <a:t>        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6176" y="222422"/>
            <a:ext cx="540000" cy="540000"/>
          </a:xfrm>
          <a:prstGeom prst="rect">
            <a:avLst/>
          </a:prstGeom>
          <a:solidFill>
            <a:srgbClr val="FF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0232" y="222422"/>
            <a:ext cx="360000" cy="540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68264" y="222422"/>
            <a:ext cx="180000" cy="540000"/>
          </a:xfrm>
          <a:prstGeom prst="rect">
            <a:avLst/>
          </a:prstGeom>
          <a:solidFill>
            <a:srgbClr val="FF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-36511" y="-27384"/>
            <a:ext cx="2339752" cy="2160240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41" y="1346621"/>
            <a:ext cx="4830581" cy="201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311</Words>
  <Application>Microsoft Office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      Cop 3 การบริการวิชาการ</vt:lpstr>
      <vt:lpstr>     </vt:lpstr>
      <vt:lpstr>Share  to Change แบ่งปันเพื่อเปลี่ยนแปลง ทุกๆการให้สร้างการเปลี่ยนแปลงเสมอ </vt:lpstr>
      <vt:lpstr>     กระบวนการ/แนวคิด</vt:lpstr>
      <vt:lpstr>แนวคิด</vt:lpstr>
      <vt:lpstr>        ปัจจัยความสำเร็จ</vt:lpstr>
      <vt:lpstr>        สภาพปัญหา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RMUTSB-NB</dc:creator>
  <cp:lastModifiedBy>RMUTSB-NB</cp:lastModifiedBy>
  <cp:revision>50</cp:revision>
  <dcterms:created xsi:type="dcterms:W3CDTF">2018-02-22T06:48:34Z</dcterms:created>
  <dcterms:modified xsi:type="dcterms:W3CDTF">2018-02-22T14:11:41Z</dcterms:modified>
</cp:coreProperties>
</file>